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61" y="-1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8D3DE-DA53-4112-ABDF-BF7EFE1F0E15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8E837-13F4-4D43-A5A5-1A1E4BAD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53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Savings is what provides you with security, lifestyle and retirement so is that new cd worth more than your security, lifestyle goal or retirement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5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for one – save 1$ for every dollar spent on ”want items”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0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4 no’s than it is a want and could be deferred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81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luxury now provides greater payoffs in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there was no discussion about investing, stocks or bonds.  Saving is the first step to building wealth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22 year old student who saves </a:t>
            </a:r>
            <a:r>
              <a:rPr lang="en-US" smtClean="0"/>
              <a:t>50.00 per week </a:t>
            </a:r>
            <a:r>
              <a:rPr lang="en-US" dirty="0" smtClean="0"/>
              <a:t>will have 1 million dollars by the age of65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8E837-13F4-4D43-A5A5-1A1E4BAD10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3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EEB603-0F06-48C3-ADCF-28E2F56F9D7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8B0C35-FBC0-4367-B493-CF66C74763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3 STEPS</a:t>
            </a:r>
            <a:br>
              <a:rPr lang="en-US" sz="2000" b="1" dirty="0" smtClean="0"/>
            </a:br>
            <a:r>
              <a:rPr lang="en-US" sz="2000" b="1" dirty="0" smtClean="0"/>
              <a:t>TO SAVING MONEY AND BUILDING PERSONAL WEALTH 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EVEN WHILE YOU ARE A </a:t>
            </a:r>
          </a:p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POOR COLLEGE STUDENT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INCOME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Bringing more money into the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0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PAY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 job instead of career can sometime produce more money for the short term</a:t>
            </a:r>
          </a:p>
          <a:p>
            <a:r>
              <a:rPr lang="en-US" dirty="0" smtClean="0"/>
              <a:t>Always be looking and networking</a:t>
            </a:r>
          </a:p>
          <a:p>
            <a:r>
              <a:rPr lang="en-US" dirty="0" smtClean="0"/>
              <a:t>Remember, you never know who may be your next boss so act </a:t>
            </a:r>
            <a:r>
              <a:rPr lang="en-US" dirty="0" err="1" smtClean="0"/>
              <a:t>appropriatly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 # OF HOURS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 schedule can reduce wasted time which provides more time for work</a:t>
            </a:r>
          </a:p>
          <a:p>
            <a:r>
              <a:rPr lang="en-US" dirty="0" smtClean="0"/>
              <a:t>Education first – no benefit if you have to w/d or fail a course due to working to many hours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0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and friends provide monetary support </a:t>
            </a:r>
          </a:p>
          <a:p>
            <a:r>
              <a:rPr lang="en-US" dirty="0" smtClean="0"/>
              <a:t>Family and friends provide a service for you that reduces you expenditures</a:t>
            </a:r>
          </a:p>
          <a:p>
            <a:r>
              <a:rPr lang="en-US" dirty="0" smtClean="0"/>
              <a:t>scholarships, grants and loans</a:t>
            </a:r>
          </a:p>
          <a:p>
            <a:r>
              <a:rPr lang="en-US" dirty="0" smtClean="0"/>
              <a:t>gifts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8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AND SECRETES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9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/>
          <a:lstStyle/>
          <a:p>
            <a:r>
              <a:rPr lang="en-US" dirty="0" smtClean="0"/>
              <a:t>Goals </a:t>
            </a:r>
          </a:p>
          <a:p>
            <a:r>
              <a:rPr lang="en-US" dirty="0" smtClean="0"/>
              <a:t>Planning and budgeting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Determination</a:t>
            </a:r>
          </a:p>
          <a:p>
            <a:r>
              <a:rPr lang="en-US" dirty="0" smtClean="0"/>
              <a:t>Expect and plan for disasters</a:t>
            </a:r>
          </a:p>
          <a:p>
            <a:r>
              <a:rPr lang="en-US" dirty="0" smtClean="0"/>
              <a:t>Resources – financial literacy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14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SECRETES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Personal wealth comes from length of time money grows – start now</a:t>
            </a:r>
          </a:p>
          <a:p>
            <a:r>
              <a:rPr lang="en-US" dirty="0" smtClean="0"/>
              <a:t>Compounded interest is the key</a:t>
            </a:r>
          </a:p>
          <a:p>
            <a:r>
              <a:rPr lang="en-US" dirty="0" smtClean="0"/>
              <a:t>Invest in retirement program – 401, 403b</a:t>
            </a:r>
          </a:p>
          <a:p>
            <a:r>
              <a:rPr lang="en-US" dirty="0" smtClean="0"/>
              <a:t>Maximize any employer matching funds</a:t>
            </a:r>
          </a:p>
          <a:p>
            <a:r>
              <a:rPr lang="en-US" dirty="0" smtClean="0"/>
              <a:t>Take benefits and retirement plan into consideration when talking salary</a:t>
            </a:r>
          </a:p>
          <a:p>
            <a:r>
              <a:rPr lang="en-US" dirty="0" smtClean="0"/>
              <a:t>Follow your passion and live within your means</a:t>
            </a:r>
          </a:p>
          <a:p>
            <a:r>
              <a:rPr lang="en-US" dirty="0" smtClean="0"/>
              <a:t>Strive for debt-free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9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# 1</a:t>
            </a:r>
            <a:br>
              <a:rPr lang="en-US" dirty="0" smtClean="0"/>
            </a:br>
            <a:r>
              <a:rPr lang="en-US" dirty="0" smtClean="0"/>
              <a:t>PAY YOURSELF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savings like a monthly bill – and make payment to your savings account each month.</a:t>
            </a:r>
          </a:p>
          <a:p>
            <a:r>
              <a:rPr lang="en-US" dirty="0" smtClean="0"/>
              <a:t>Remember you are the recipient of the payment so if you </a:t>
            </a:r>
            <a:r>
              <a:rPr lang="en-US" dirty="0" smtClean="0"/>
              <a:t>skip a payment </a:t>
            </a:r>
            <a:r>
              <a:rPr lang="en-US" dirty="0" smtClean="0"/>
              <a:t>you are not getting paid</a:t>
            </a:r>
            <a:r>
              <a:rPr lang="en-US" dirty="0" smtClean="0"/>
              <a:t>!</a:t>
            </a:r>
          </a:p>
          <a:p>
            <a:r>
              <a:rPr lang="en-US" dirty="0" smtClean="0"/>
              <a:t>10% of net is standard but any amount is more than you have now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STEP #2 </a:t>
            </a:r>
            <a:br>
              <a:rPr lang="en-US" sz="3200" dirty="0" smtClean="0"/>
            </a:br>
            <a:r>
              <a:rPr lang="en-US" sz="3200" dirty="0" smtClean="0"/>
              <a:t>EASY TO DEPOSIT HARD TO WITHDRAW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ATM card or transfer capabilities on account</a:t>
            </a:r>
          </a:p>
          <a:p>
            <a:r>
              <a:rPr lang="en-US" dirty="0" smtClean="0"/>
              <a:t>Open account at a bank at least 45min from home</a:t>
            </a:r>
          </a:p>
          <a:p>
            <a:r>
              <a:rPr lang="en-US" dirty="0" smtClean="0"/>
              <a:t>If married put both names on account not as </a:t>
            </a:r>
            <a:r>
              <a:rPr lang="en-US" dirty="0" smtClean="0"/>
              <a:t>an </a:t>
            </a:r>
            <a:r>
              <a:rPr lang="en-US" dirty="0" smtClean="0"/>
              <a:t>“either or” but as “both” parties must be present to make a withdraw.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#3</a:t>
            </a:r>
            <a:br>
              <a:rPr lang="en-US" dirty="0" smtClean="0"/>
            </a:br>
            <a:r>
              <a:rPr lang="en-US" dirty="0" smtClean="0"/>
              <a:t>THE SECRETE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Is this purchase more important than ME?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ways to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Coin jar – spend no coins -always break a bill </a:t>
            </a:r>
            <a:r>
              <a:rPr lang="en-US" sz="1800" dirty="0" smtClean="0"/>
              <a:t>(the average person spends between 300 and 600 dollar a year using change)</a:t>
            </a:r>
          </a:p>
          <a:p>
            <a:r>
              <a:rPr lang="en-US" dirty="0" smtClean="0"/>
              <a:t>Expensive piggy bank that must be broken to retrieve money.</a:t>
            </a:r>
          </a:p>
          <a:p>
            <a:r>
              <a:rPr lang="en-US" dirty="0" smtClean="0"/>
              <a:t>Politely ask for savings bonds or gift checks for presents.</a:t>
            </a:r>
          </a:p>
          <a:p>
            <a:r>
              <a:rPr lang="en-US" dirty="0" smtClean="0"/>
              <a:t>One for 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EXPENSES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decrease the amount of money going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7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VS.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purchasing cause death or physical harm?</a:t>
            </a:r>
          </a:p>
          <a:p>
            <a:r>
              <a:rPr lang="en-US" dirty="0" smtClean="0"/>
              <a:t>Will not purchasing be a violation of law</a:t>
            </a:r>
          </a:p>
          <a:p>
            <a:r>
              <a:rPr lang="en-US" dirty="0" smtClean="0"/>
              <a:t>Will not purchasing cause mental anguish to the point of incapacitation</a:t>
            </a:r>
          </a:p>
          <a:p>
            <a:r>
              <a:rPr lang="en-US" dirty="0" smtClean="0"/>
              <a:t>Will not purchasing cause bodily harm to a loved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7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DEFERRING GRATIFICATION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Pride for waiting to make a “want” purchase</a:t>
            </a:r>
          </a:p>
          <a:p>
            <a:r>
              <a:rPr lang="en-US" dirty="0" smtClean="0"/>
              <a:t>Will you be able to purchase something nicer if you wait?</a:t>
            </a:r>
          </a:p>
          <a:p>
            <a:r>
              <a:rPr lang="en-US" dirty="0" smtClean="0"/>
              <a:t>Personal goal vs. tangible purchase</a:t>
            </a:r>
          </a:p>
          <a:p>
            <a:r>
              <a:rPr lang="en-US" dirty="0" smtClean="0"/>
              <a:t>Is this expense to relieve some other tension?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7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CUTTERS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pay for convenience so cook from scratch (prepared and microwave food always more than cooking yourself)</a:t>
            </a:r>
          </a:p>
          <a:p>
            <a:r>
              <a:rPr lang="en-US" dirty="0" smtClean="0"/>
              <a:t>You pay for personalization – is your hairstylist knowing you worth a $90.00 hairstyle.</a:t>
            </a:r>
          </a:p>
          <a:p>
            <a:r>
              <a:rPr lang="en-US" dirty="0" smtClean="0"/>
              <a:t>Companies plan for you to make spontaneous purchases – never buy without a waiting (thinking)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086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</TotalTime>
  <Words>618</Words>
  <Application>Microsoft Office PowerPoint</Application>
  <PresentationFormat>On-screen Show (4:3)</PresentationFormat>
  <Paragraphs>77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3 STEPS TO SAVING MONEY AND BUILDING PERSONAL WEALTH </vt:lpstr>
      <vt:lpstr>STEP # 1 PAY YOURSELF FIRST!</vt:lpstr>
      <vt:lpstr>STEP #2  EASY TO DEPOSIT HARD TO WITHDRAW </vt:lpstr>
      <vt:lpstr>STEP #3 THE SECRETE QUESTION</vt:lpstr>
      <vt:lpstr>Simple ways to save</vt:lpstr>
      <vt:lpstr>REDUCING EXPENSES</vt:lpstr>
      <vt:lpstr>NEED VS. WANT</vt:lpstr>
      <vt:lpstr>DEFERRING GRATIFICATION</vt:lpstr>
      <vt:lpstr>COST CUTTERS</vt:lpstr>
      <vt:lpstr>INCREASING INCOME</vt:lpstr>
      <vt:lpstr>INCREASE PAY RATE</vt:lpstr>
      <vt:lpstr>INCREASE # OF HOURS WORKED</vt:lpstr>
      <vt:lpstr>FINANCIAL SUPPORT</vt:lpstr>
      <vt:lpstr>HINTS AND SECRETES</vt:lpstr>
      <vt:lpstr>HINTS</vt:lpstr>
      <vt:lpstr>SECRETES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three steps to saving money and building personal wealth      </dc:title>
  <dc:creator>cklinger</dc:creator>
  <cp:lastModifiedBy>Chris Klinger</cp:lastModifiedBy>
  <cp:revision>13</cp:revision>
  <dcterms:created xsi:type="dcterms:W3CDTF">2009-11-19T21:16:43Z</dcterms:created>
  <dcterms:modified xsi:type="dcterms:W3CDTF">2011-09-07T15:15:40Z</dcterms:modified>
</cp:coreProperties>
</file>